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4"/>
  </p:sldMasterIdLst>
  <p:notesMasterIdLst>
    <p:notesMasterId r:id="rId16"/>
  </p:notesMasterIdLst>
  <p:handoutMasterIdLst>
    <p:handoutMasterId r:id="rId17"/>
  </p:handoutMasterIdLst>
  <p:sldIdLst>
    <p:sldId id="297" r:id="rId5"/>
    <p:sldId id="286" r:id="rId6"/>
    <p:sldId id="261" r:id="rId7"/>
    <p:sldId id="298" r:id="rId8"/>
    <p:sldId id="285" r:id="rId9"/>
    <p:sldId id="299" r:id="rId10"/>
    <p:sldId id="278" r:id="rId11"/>
    <p:sldId id="267" r:id="rId12"/>
    <p:sldId id="280" r:id="rId13"/>
    <p:sldId id="27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D1446-4DB3-4186-A36D-3F00B1E32DF0}" v="37" dt="2025-04-23T17:17:31.327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 varScale="1">
        <p:scale>
          <a:sx n="72" d="100"/>
          <a:sy n="72" d="100"/>
        </p:scale>
        <p:origin x="110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shankar pradhan" userId="acffc44e8e49e593" providerId="LiveId" clId="{633D1446-4DB3-4186-A36D-3F00B1E32DF0}"/>
    <pc:docChg chg="undo redo custSel addSld delSld modSld sldOrd">
      <pc:chgData name="umashankar pradhan" userId="acffc44e8e49e593" providerId="LiveId" clId="{633D1446-4DB3-4186-A36D-3F00B1E32DF0}" dt="2025-04-23T17:17:31.326" v="531"/>
      <pc:docMkLst>
        <pc:docMk/>
      </pc:docMkLst>
      <pc:sldChg chg="addSp delSp modSp mod setBg delDesignElem">
        <pc:chgData name="umashankar pradhan" userId="acffc44e8e49e593" providerId="LiveId" clId="{633D1446-4DB3-4186-A36D-3F00B1E32DF0}" dt="2025-04-21T07:17:35.459" v="242"/>
        <pc:sldMkLst>
          <pc:docMk/>
          <pc:sldMk cId="3666674671" sldId="261"/>
        </pc:sldMkLst>
        <pc:spChg chg="mod">
          <ac:chgData name="umashankar pradhan" userId="acffc44e8e49e593" providerId="LiveId" clId="{633D1446-4DB3-4186-A36D-3F00B1E32DF0}" dt="2025-04-21T07:12:49.441" v="183" actId="26606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3666674671" sldId="261"/>
            <ac:spMk id="3" creationId="{A6A33159-D030-2F82-A142-F75940728319}"/>
          </ac:spMkLst>
        </pc:spChg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3666674671" sldId="261"/>
            <ac:spMk id="10" creationId="{FD7B9109-9E17-1A7A-3A9A-0F1C07BF36A3}"/>
          </ac:spMkLst>
        </pc:spChg>
        <pc:spChg chg="add del">
          <ac:chgData name="umashankar pradhan" userId="acffc44e8e49e593" providerId="LiveId" clId="{633D1446-4DB3-4186-A36D-3F00B1E32DF0}" dt="2025-04-21T07:17:35.459" v="242"/>
          <ac:spMkLst>
            <pc:docMk/>
            <pc:sldMk cId="3666674671" sldId="261"/>
            <ac:spMk id="16" creationId="{3ECBE1F1-D69B-4AFA-ABD5-8E41720EF6DE}"/>
          </ac:spMkLst>
        </pc:spChg>
        <pc:spChg chg="add del">
          <ac:chgData name="umashankar pradhan" userId="acffc44e8e49e593" providerId="LiveId" clId="{633D1446-4DB3-4186-A36D-3F00B1E32DF0}" dt="2025-04-21T07:17:35.459" v="242"/>
          <ac:spMkLst>
            <pc:docMk/>
            <pc:sldMk cId="3666674671" sldId="261"/>
            <ac:spMk id="18" creationId="{603A6265-E10C-4B85-9C20-E75FCAF9CC63}"/>
          </ac:spMkLst>
        </pc:spChg>
        <pc:picChg chg="add">
          <ac:chgData name="umashankar pradhan" userId="acffc44e8e49e593" providerId="LiveId" clId="{633D1446-4DB3-4186-A36D-3F00B1E32DF0}" dt="2025-04-21T07:12:49.441" v="183" actId="26606"/>
          <ac:picMkLst>
            <pc:docMk/>
            <pc:sldMk cId="3666674671" sldId="261"/>
            <ac:picMk id="12" creationId="{B9E98E2E-E667-68FF-7E82-4750444BD2A9}"/>
          </ac:picMkLst>
        </pc:picChg>
      </pc:sldChg>
      <pc:sldChg chg="addSp delSp modSp mod setBg modClrScheme delDesignElem chgLayout">
        <pc:chgData name="umashankar pradhan" userId="acffc44e8e49e593" providerId="LiveId" clId="{633D1446-4DB3-4186-A36D-3F00B1E32DF0}" dt="2025-04-21T07:17:35.459" v="242"/>
        <pc:sldMkLst>
          <pc:docMk/>
          <pc:sldMk cId="3604630649" sldId="267"/>
        </pc:sldMkLst>
        <pc:spChg chg="mod">
          <ac:chgData name="umashankar pradhan" userId="acffc44e8e49e593" providerId="LiveId" clId="{633D1446-4DB3-4186-A36D-3F00B1E32DF0}" dt="2025-04-21T07:13:17.461" v="186" actId="26606"/>
          <ac:spMkLst>
            <pc:docMk/>
            <pc:sldMk cId="3604630649" sldId="267"/>
            <ac:spMk id="2" creationId="{D1FC59F6-9B22-C211-4B4C-A2FD4B914C46}"/>
          </ac:spMkLst>
        </pc:spChg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3604630649" sldId="267"/>
            <ac:spMk id="3" creationId="{CAEAF320-61B9-87FA-4DF5-7C3B0DC125A6}"/>
          </ac:spMkLst>
        </pc:spChg>
        <pc:spChg chg="add del">
          <ac:chgData name="umashankar pradhan" userId="acffc44e8e49e593" providerId="LiveId" clId="{633D1446-4DB3-4186-A36D-3F00B1E32DF0}" dt="2025-04-21T07:17:35.459" v="242"/>
          <ac:spMkLst>
            <pc:docMk/>
            <pc:sldMk cId="3604630649" sldId="267"/>
            <ac:spMk id="13" creationId="{23D09407-53BC-485E-B4CE-BC5E4FC4B25B}"/>
          </ac:spMkLst>
        </pc:spChg>
        <pc:spChg chg="add del">
          <ac:chgData name="umashankar pradhan" userId="acffc44e8e49e593" providerId="LiveId" clId="{633D1446-4DB3-4186-A36D-3F00B1E32DF0}" dt="2025-04-21T07:17:35.459" v="242"/>
          <ac:spMkLst>
            <pc:docMk/>
            <pc:sldMk cId="3604630649" sldId="267"/>
            <ac:spMk id="15" creationId="{921DB988-49FC-4608-B0A2-E2F3A4019041}"/>
          </ac:spMkLst>
        </pc:spChg>
        <pc:grpChg chg="add del">
          <ac:chgData name="umashankar pradhan" userId="acffc44e8e49e593" providerId="LiveId" clId="{633D1446-4DB3-4186-A36D-3F00B1E32DF0}" dt="2025-04-21T07:17:35.459" v="242"/>
          <ac:grpSpMkLst>
            <pc:docMk/>
            <pc:sldMk cId="3604630649" sldId="267"/>
            <ac:grpSpMk id="17" creationId="{E9B930FD-8671-4C4C-ADCF-73AC1D0CD417}"/>
          </ac:grpSpMkLst>
        </pc:grpChg>
        <pc:grpChg chg="add del">
          <ac:chgData name="umashankar pradhan" userId="acffc44e8e49e593" providerId="LiveId" clId="{633D1446-4DB3-4186-A36D-3F00B1E32DF0}" dt="2025-04-21T07:17:35.459" v="242"/>
          <ac:grpSpMkLst>
            <pc:docMk/>
            <pc:sldMk cId="3604630649" sldId="267"/>
            <ac:grpSpMk id="23" creationId="{383C2651-AE0C-4AE4-8725-E2F9414FE219}"/>
          </ac:grpSpMkLst>
        </pc:grpChg>
        <pc:picChg chg="mod">
          <ac:chgData name="umashankar pradhan" userId="acffc44e8e49e593" providerId="LiveId" clId="{633D1446-4DB3-4186-A36D-3F00B1E32DF0}" dt="2025-04-21T07:13:17.461" v="186" actId="26606"/>
          <ac:picMkLst>
            <pc:docMk/>
            <pc:sldMk cId="3604630649" sldId="267"/>
            <ac:picMk id="8" creationId="{C7B39618-F1BF-A9A3-BE62-D307A12E3854}"/>
          </ac:picMkLst>
        </pc:picChg>
      </pc:sldChg>
      <pc:sldChg chg="modSp mod setBg modClrScheme chgLayout">
        <pc:chgData name="umashankar pradhan" userId="acffc44e8e49e593" providerId="LiveId" clId="{633D1446-4DB3-4186-A36D-3F00B1E32DF0}" dt="2025-04-21T07:17:35.459" v="242"/>
        <pc:sldMkLst>
          <pc:docMk/>
          <pc:sldMk cId="4259977132" sldId="278"/>
        </pc:sldMkLst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4259977132" sldId="278"/>
            <ac:spMk id="2" creationId="{B7545968-70F7-0180-6448-3547E442EF4A}"/>
          </ac:spMkLst>
        </pc:spChg>
        <pc:spChg chg="mod ord">
          <ac:chgData name="umashankar pradhan" userId="acffc44e8e49e593" providerId="LiveId" clId="{633D1446-4DB3-4186-A36D-3F00B1E32DF0}" dt="2025-04-21T07:17:35.459" v="242"/>
          <ac:spMkLst>
            <pc:docMk/>
            <pc:sldMk cId="4259977132" sldId="278"/>
            <ac:spMk id="9" creationId="{DAF3F922-669F-7D93-0C1C-D5B16E3975BF}"/>
          </ac:spMkLst>
        </pc:spChg>
        <pc:picChg chg="mod">
          <ac:chgData name="umashankar pradhan" userId="acffc44e8e49e593" providerId="LiveId" clId="{633D1446-4DB3-4186-A36D-3F00B1E32DF0}" dt="2025-04-21T07:06:00.712" v="11" actId="26606"/>
          <ac:picMkLst>
            <pc:docMk/>
            <pc:sldMk cId="4259977132" sldId="278"/>
            <ac:picMk id="12" creationId="{265704C1-E001-379A-75DF-DEE8722CA2F2}"/>
          </ac:picMkLst>
        </pc:picChg>
      </pc:sldChg>
      <pc:sldChg chg="addSp delSp modSp mod setBg addAnim delAnim">
        <pc:chgData name="umashankar pradhan" userId="acffc44e8e49e593" providerId="LiveId" clId="{633D1446-4DB3-4186-A36D-3F00B1E32DF0}" dt="2025-04-21T07:17:35.459" v="242"/>
        <pc:sldMkLst>
          <pc:docMk/>
          <pc:sldMk cId="3058085568" sldId="279"/>
        </pc:sldMkLst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3058085568" sldId="279"/>
            <ac:spMk id="3" creationId="{A0034E89-1952-5288-08A0-70A4A73BE39E}"/>
          </ac:spMkLst>
        </pc:spChg>
        <pc:spChg chg="add del">
          <ac:chgData name="umashankar pradhan" userId="acffc44e8e49e593" providerId="LiveId" clId="{633D1446-4DB3-4186-A36D-3F00B1E32DF0}" dt="2025-04-21T07:17:33.135" v="240" actId="26606"/>
          <ac:spMkLst>
            <pc:docMk/>
            <pc:sldMk cId="3058085568" sldId="279"/>
            <ac:spMk id="9" creationId="{1CE580D1-F917-4567-AFB4-99AA9B52ADF0}"/>
          </ac:spMkLst>
        </pc:spChg>
        <pc:spChg chg="add del">
          <ac:chgData name="umashankar pradhan" userId="acffc44e8e49e593" providerId="LiveId" clId="{633D1446-4DB3-4186-A36D-3F00B1E32DF0}" dt="2025-04-21T07:17:33.135" v="240" actId="26606"/>
          <ac:spMkLst>
            <pc:docMk/>
            <pc:sldMk cId="3058085568" sldId="279"/>
            <ac:spMk id="17" creationId="{4F6621CF-F493-40D5-98AE-24A9D3AD43C4}"/>
          </ac:spMkLst>
        </pc:spChg>
        <pc:spChg chg="add del">
          <ac:chgData name="umashankar pradhan" userId="acffc44e8e49e593" providerId="LiveId" clId="{633D1446-4DB3-4186-A36D-3F00B1E32DF0}" dt="2025-04-21T07:17:33.135" v="240" actId="26606"/>
          <ac:spMkLst>
            <pc:docMk/>
            <pc:sldMk cId="3058085568" sldId="279"/>
            <ac:spMk id="19" creationId="{CADEE02A-D296-42EA-88F5-7803F69CEE29}"/>
          </ac:spMkLst>
        </pc:spChg>
        <pc:picChg chg="add del">
          <ac:chgData name="umashankar pradhan" userId="acffc44e8e49e593" providerId="LiveId" clId="{633D1446-4DB3-4186-A36D-3F00B1E32DF0}" dt="2025-04-21T07:17:33.135" v="240" actId="26606"/>
          <ac:picMkLst>
            <pc:docMk/>
            <pc:sldMk cId="3058085568" sldId="279"/>
            <ac:picMk id="5" creationId="{520BE1F4-5961-46F8-A564-77A0BB8BD0FD}"/>
          </ac:picMkLst>
        </pc:picChg>
        <pc:picChg chg="add del">
          <ac:chgData name="umashankar pradhan" userId="acffc44e8e49e593" providerId="LiveId" clId="{633D1446-4DB3-4186-A36D-3F00B1E32DF0}" dt="2025-04-21T07:17:33.135" v="240" actId="26606"/>
          <ac:picMkLst>
            <pc:docMk/>
            <pc:sldMk cId="3058085568" sldId="279"/>
            <ac:picMk id="11" creationId="{1F5620B8-A2D8-4568-B566-F0453A0D9167}"/>
          </ac:picMkLst>
        </pc:picChg>
        <pc:cxnChg chg="add del">
          <ac:chgData name="umashankar pradhan" userId="acffc44e8e49e593" providerId="LiveId" clId="{633D1446-4DB3-4186-A36D-3F00B1E32DF0}" dt="2025-04-21T07:17:33.135" v="240" actId="26606"/>
          <ac:cxnSpMkLst>
            <pc:docMk/>
            <pc:sldMk cId="3058085568" sldId="279"/>
            <ac:cxnSpMk id="13" creationId="{1C7D2BA4-4B7A-4596-8BCC-5CF715423894}"/>
          </ac:cxnSpMkLst>
        </pc:cxnChg>
        <pc:cxnChg chg="add del">
          <ac:chgData name="umashankar pradhan" userId="acffc44e8e49e593" providerId="LiveId" clId="{633D1446-4DB3-4186-A36D-3F00B1E32DF0}" dt="2025-04-21T07:17:33.135" v="240" actId="26606"/>
          <ac:cxnSpMkLst>
            <pc:docMk/>
            <pc:sldMk cId="3058085568" sldId="279"/>
            <ac:cxnSpMk id="15" creationId="{4977F1E1-2B6F-4BB6-899F-67D8764D83C5}"/>
          </ac:cxnSpMkLst>
        </pc:cxnChg>
      </pc:sldChg>
      <pc:sldChg chg="addSp delSp modSp mod ord setBg modClrScheme chgLayout">
        <pc:chgData name="umashankar pradhan" userId="acffc44e8e49e593" providerId="LiveId" clId="{633D1446-4DB3-4186-A36D-3F00B1E32DF0}" dt="2025-04-21T07:18:40.509" v="244"/>
        <pc:sldMkLst>
          <pc:docMk/>
          <pc:sldMk cId="643777997" sldId="280"/>
        </pc:sldMkLst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643777997" sldId="280"/>
            <ac:spMk id="2" creationId="{5D030A76-B788-B363-104E-266B7C7F7208}"/>
          </ac:spMkLst>
        </pc:spChg>
        <pc:spChg chg="del">
          <ac:chgData name="umashankar pradhan" userId="acffc44e8e49e593" providerId="LiveId" clId="{633D1446-4DB3-4186-A36D-3F00B1E32DF0}" dt="2025-04-21T07:06:20.056" v="15" actId="26606"/>
          <ac:spMkLst>
            <pc:docMk/>
            <pc:sldMk cId="643777997" sldId="280"/>
            <ac:spMk id="4" creationId="{3EE67564-0457-E486-97D0-8109D2C97B3F}"/>
          </ac:spMkLst>
        </pc:spChg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643777997" sldId="280"/>
            <ac:spMk id="14" creationId="{3F21905C-1BD6-BF3F-5B8B-B9AD53017014}"/>
          </ac:spMkLst>
        </pc:spChg>
        <pc:graphicFrameChg chg="add mod">
          <ac:chgData name="umashankar pradhan" userId="acffc44e8e49e593" providerId="LiveId" clId="{633D1446-4DB3-4186-A36D-3F00B1E32DF0}" dt="2025-04-21T07:17:35.459" v="242"/>
          <ac:graphicFrameMkLst>
            <pc:docMk/>
            <pc:sldMk cId="643777997" sldId="280"/>
            <ac:graphicFrameMk id="16" creationId="{6A06494E-E8C5-6361-7CBE-275392C34697}"/>
          </ac:graphicFrameMkLst>
        </pc:graphicFrameChg>
      </pc:sldChg>
      <pc:sldChg chg="addSp delSp modSp mod modClrScheme chgLayout">
        <pc:chgData name="umashankar pradhan" userId="acffc44e8e49e593" providerId="LiveId" clId="{633D1446-4DB3-4186-A36D-3F00B1E32DF0}" dt="2025-04-21T07:17:35.459" v="242"/>
        <pc:sldMkLst>
          <pc:docMk/>
          <pc:sldMk cId="1371737547" sldId="285"/>
        </pc:sldMkLst>
        <pc:spChg chg="ord">
          <ac:chgData name="umashankar pradhan" userId="acffc44e8e49e593" providerId="LiveId" clId="{633D1446-4DB3-4186-A36D-3F00B1E32DF0}" dt="2025-04-21T07:05:27.120" v="3" actId="26606"/>
          <ac:spMkLst>
            <pc:docMk/>
            <pc:sldMk cId="1371737547" sldId="285"/>
            <ac:spMk id="8" creationId="{2D2F909B-CDDE-3763-21EA-50528CDED4FD}"/>
          </ac:spMkLst>
        </pc:spChg>
        <pc:spChg chg="mod ord">
          <ac:chgData name="umashankar pradhan" userId="acffc44e8e49e593" providerId="LiveId" clId="{633D1446-4DB3-4186-A36D-3F00B1E32DF0}" dt="2025-04-21T07:05:55.385" v="10" actId="255"/>
          <ac:spMkLst>
            <pc:docMk/>
            <pc:sldMk cId="1371737547" sldId="285"/>
            <ac:spMk id="14" creationId="{0F869F3E-070B-0D81-8197-CFEF9BDDEA2A}"/>
          </ac:spMkLst>
        </pc:spChg>
        <pc:spChg chg="add del mod">
          <ac:chgData name="umashankar pradhan" userId="acffc44e8e49e593" providerId="LiveId" clId="{633D1446-4DB3-4186-A36D-3F00B1E32DF0}" dt="2025-04-21T07:05:31.729" v="4" actId="478"/>
          <ac:spMkLst>
            <pc:docMk/>
            <pc:sldMk cId="1371737547" sldId="285"/>
            <ac:spMk id="19" creationId="{D2F63A0E-B377-EE7B-99BB-499252F2083B}"/>
          </ac:spMkLst>
        </pc:spChg>
        <pc:spChg chg="add mod">
          <ac:chgData name="umashankar pradhan" userId="acffc44e8e49e593" providerId="LiveId" clId="{633D1446-4DB3-4186-A36D-3F00B1E32DF0}" dt="2025-04-21T07:17:35.459" v="242"/>
          <ac:spMkLst>
            <pc:docMk/>
            <pc:sldMk cId="1371737547" sldId="285"/>
            <ac:spMk id="21" creationId="{CE65C54F-4642-A1FA-A856-C9AAD1892328}"/>
          </ac:spMkLst>
        </pc:spChg>
        <pc:picChg chg="mod">
          <ac:chgData name="umashankar pradhan" userId="acffc44e8e49e593" providerId="LiveId" clId="{633D1446-4DB3-4186-A36D-3F00B1E32DF0}" dt="2025-04-21T07:05:36.143" v="6" actId="14100"/>
          <ac:picMkLst>
            <pc:docMk/>
            <pc:sldMk cId="1371737547" sldId="285"/>
            <ac:picMk id="10" creationId="{B3297904-BF73-7C87-A5AB-EB9F3FAB1C27}"/>
          </ac:picMkLst>
        </pc:picChg>
      </pc:sldChg>
      <pc:sldChg chg="delSp modSp mod modClrScheme chgLayout">
        <pc:chgData name="umashankar pradhan" userId="acffc44e8e49e593" providerId="LiveId" clId="{633D1446-4DB3-4186-A36D-3F00B1E32DF0}" dt="2025-04-21T07:17:35.459" v="242"/>
        <pc:sldMkLst>
          <pc:docMk/>
          <pc:sldMk cId="3751616652" sldId="287"/>
        </pc:sldMkLst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3751616652" sldId="287"/>
            <ac:spMk id="5" creationId="{22A0D7AA-8A21-B977-56ED-94406F29957C}"/>
          </ac:spMkLst>
        </pc:spChg>
        <pc:spChg chg="del mod">
          <ac:chgData name="umashankar pradhan" userId="acffc44e8e49e593" providerId="LiveId" clId="{633D1446-4DB3-4186-A36D-3F00B1E32DF0}" dt="2025-04-21T07:06:33.733" v="17" actId="478"/>
          <ac:spMkLst>
            <pc:docMk/>
            <pc:sldMk cId="3751616652" sldId="287"/>
            <ac:spMk id="6" creationId="{54D0A6B8-78EB-52CA-3D46-A46FC880D386}"/>
          </ac:spMkLst>
        </pc:spChg>
      </pc:sldChg>
      <pc:sldChg chg="addSp delSp modSp del mod setBg modClrScheme chgLayout">
        <pc:chgData name="umashankar pradhan" userId="acffc44e8e49e593" providerId="LiveId" clId="{633D1446-4DB3-4186-A36D-3F00B1E32DF0}" dt="2025-04-21T07:25:55.474" v="283" actId="47"/>
        <pc:sldMkLst>
          <pc:docMk/>
          <pc:sldMk cId="1282633192" sldId="296"/>
        </pc:sldMkLst>
        <pc:spChg chg="del mod">
          <ac:chgData name="umashankar pradhan" userId="acffc44e8e49e593" providerId="LiveId" clId="{633D1446-4DB3-4186-A36D-3F00B1E32DF0}" dt="2025-04-21T07:19:23.026" v="250" actId="478"/>
          <ac:spMkLst>
            <pc:docMk/>
            <pc:sldMk cId="1282633192" sldId="296"/>
            <ac:spMk id="2" creationId="{998EF7BD-FE81-4B20-8DC5-0B3EB736F9F8}"/>
          </ac:spMkLst>
        </pc:spChg>
        <pc:spChg chg="del mod">
          <ac:chgData name="umashankar pradhan" userId="acffc44e8e49e593" providerId="LiveId" clId="{633D1446-4DB3-4186-A36D-3F00B1E32DF0}" dt="2025-04-21T07:07:36.999" v="22" actId="478"/>
          <ac:spMkLst>
            <pc:docMk/>
            <pc:sldMk cId="1282633192" sldId="296"/>
            <ac:spMk id="3" creationId="{1AFF0EFE-C50F-44EB-8978-B97795477C9E}"/>
          </ac:spMkLst>
        </pc:spChg>
        <pc:spChg chg="add del mod">
          <ac:chgData name="umashankar pradhan" userId="acffc44e8e49e593" providerId="LiveId" clId="{633D1446-4DB3-4186-A36D-3F00B1E32DF0}" dt="2025-04-21T07:19:26.163" v="251" actId="478"/>
          <ac:spMkLst>
            <pc:docMk/>
            <pc:sldMk cId="1282633192" sldId="296"/>
            <ac:spMk id="6" creationId="{9E203D49-214C-919D-2B58-B4BAA00ECD58}"/>
          </ac:spMkLst>
        </pc:spChg>
        <pc:spChg chg="add del mod">
          <ac:chgData name="umashankar pradhan" userId="acffc44e8e49e593" providerId="LiveId" clId="{633D1446-4DB3-4186-A36D-3F00B1E32DF0}" dt="2025-04-21T07:22:46.146" v="264" actId="478"/>
          <ac:spMkLst>
            <pc:docMk/>
            <pc:sldMk cId="1282633192" sldId="296"/>
            <ac:spMk id="8" creationId="{A2DD66AE-8EF6-71E1-C093-E13241958A0B}"/>
          </ac:spMkLst>
        </pc:spChg>
        <pc:spChg chg="add del mod">
          <ac:chgData name="umashankar pradhan" userId="acffc44e8e49e593" providerId="LiveId" clId="{633D1446-4DB3-4186-A36D-3F00B1E32DF0}" dt="2025-04-21T07:22:43.994" v="263" actId="478"/>
          <ac:spMkLst>
            <pc:docMk/>
            <pc:sldMk cId="1282633192" sldId="296"/>
            <ac:spMk id="9" creationId="{3D678E95-1636-EA3D-17E8-9D2BD3B73B53}"/>
          </ac:spMkLst>
        </pc:spChg>
        <pc:spChg chg="add del mod">
          <ac:chgData name="umashankar pradhan" userId="acffc44e8e49e593" providerId="LiveId" clId="{633D1446-4DB3-4186-A36D-3F00B1E32DF0}" dt="2025-04-21T07:21:10.572" v="255" actId="478"/>
          <ac:spMkLst>
            <pc:docMk/>
            <pc:sldMk cId="1282633192" sldId="296"/>
            <ac:spMk id="11" creationId="{D61051EE-EE41-9638-C6F2-320C497E75BF}"/>
          </ac:spMkLst>
        </pc:spChg>
        <pc:spChg chg="add mod">
          <ac:chgData name="umashankar pradhan" userId="acffc44e8e49e593" providerId="LiveId" clId="{633D1446-4DB3-4186-A36D-3F00B1E32DF0}" dt="2025-04-21T07:22:08.405" v="260" actId="26606"/>
          <ac:spMkLst>
            <pc:docMk/>
            <pc:sldMk cId="1282633192" sldId="296"/>
            <ac:spMk id="13" creationId="{9F981B23-1435-E136-E267-7EC00DD5F83F}"/>
          </ac:spMkLst>
        </pc:spChg>
        <pc:spChg chg="add del">
          <ac:chgData name="umashankar pradhan" userId="acffc44e8e49e593" providerId="LiveId" clId="{633D1446-4DB3-4186-A36D-3F00B1E32DF0}" dt="2025-04-21T07:22:08.405" v="260" actId="26606"/>
          <ac:spMkLst>
            <pc:docMk/>
            <pc:sldMk cId="1282633192" sldId="296"/>
            <ac:spMk id="18" creationId="{5BF4DF2C-F028-4921-9C23-41303F650A62}"/>
          </ac:spMkLst>
        </pc:spChg>
        <pc:spChg chg="add del">
          <ac:chgData name="umashankar pradhan" userId="acffc44e8e49e593" providerId="LiveId" clId="{633D1446-4DB3-4186-A36D-3F00B1E32DF0}" dt="2025-04-21T07:22:08.405" v="260" actId="26606"/>
          <ac:spMkLst>
            <pc:docMk/>
            <pc:sldMk cId="1282633192" sldId="296"/>
            <ac:spMk id="20" creationId="{158B3569-73B2-4D05-8E95-886A6EE17F1F}"/>
          </ac:spMkLst>
        </pc:spChg>
        <pc:spChg chg="add">
          <ac:chgData name="umashankar pradhan" userId="acffc44e8e49e593" providerId="LiveId" clId="{633D1446-4DB3-4186-A36D-3F00B1E32DF0}" dt="2025-04-21T07:22:08.405" v="260" actId="26606"/>
          <ac:spMkLst>
            <pc:docMk/>
            <pc:sldMk cId="1282633192" sldId="296"/>
            <ac:spMk id="31" creationId="{4845A0EE-C4C8-4AE1-B3C6-1261368AC036}"/>
          </ac:spMkLst>
        </pc:spChg>
        <pc:grpChg chg="add del">
          <ac:chgData name="umashankar pradhan" userId="acffc44e8e49e593" providerId="LiveId" clId="{633D1446-4DB3-4186-A36D-3F00B1E32DF0}" dt="2025-04-21T07:22:08.405" v="260" actId="26606"/>
          <ac:grpSpMkLst>
            <pc:docMk/>
            <pc:sldMk cId="1282633192" sldId="296"/>
            <ac:grpSpMk id="24" creationId="{892B7B61-D701-474B-AE8F-EA238B550A78}"/>
          </ac:grpSpMkLst>
        </pc:grpChg>
        <pc:graphicFrameChg chg="add del mod modGraphic">
          <ac:chgData name="umashankar pradhan" userId="acffc44e8e49e593" providerId="LiveId" clId="{633D1446-4DB3-4186-A36D-3F00B1E32DF0}" dt="2025-04-21T07:25:10.485" v="273" actId="21"/>
          <ac:graphicFrameMkLst>
            <pc:docMk/>
            <pc:sldMk cId="1282633192" sldId="296"/>
            <ac:graphicFrameMk id="4" creationId="{88D4ED91-7356-393D-36DC-0E90901FD1DE}"/>
          </ac:graphicFrameMkLst>
        </pc:graphicFrameChg>
        <pc:picChg chg="add mod">
          <ac:chgData name="umashankar pradhan" userId="acffc44e8e49e593" providerId="LiveId" clId="{633D1446-4DB3-4186-A36D-3F00B1E32DF0}" dt="2025-04-21T07:22:54.568" v="268" actId="962"/>
          <ac:picMkLst>
            <pc:docMk/>
            <pc:sldMk cId="1282633192" sldId="296"/>
            <ac:picMk id="10" creationId="{C23417D6-EB71-3B64-90CB-EB3941C22D28}"/>
          </ac:picMkLst>
        </pc:picChg>
        <pc:cxnChg chg="add del">
          <ac:chgData name="umashankar pradhan" userId="acffc44e8e49e593" providerId="LiveId" clId="{633D1446-4DB3-4186-A36D-3F00B1E32DF0}" dt="2025-04-21T07:22:08.405" v="260" actId="26606"/>
          <ac:cxnSpMkLst>
            <pc:docMk/>
            <pc:sldMk cId="1282633192" sldId="296"/>
            <ac:cxnSpMk id="22" creationId="{56020367-4FD5-4596-8E10-C5F095CD8DBF}"/>
          </ac:cxnSpMkLst>
        </pc:cxnChg>
      </pc:sldChg>
      <pc:sldChg chg="addSp delSp modSp mod ord setBg addAnim modAnim setClrOvrMap delDesignElem">
        <pc:chgData name="umashankar pradhan" userId="acffc44e8e49e593" providerId="LiveId" clId="{633D1446-4DB3-4186-A36D-3F00B1E32DF0}" dt="2025-04-23T17:17:31.326" v="531"/>
        <pc:sldMkLst>
          <pc:docMk/>
          <pc:sldMk cId="3018507327" sldId="297"/>
        </pc:sldMkLst>
        <pc:spChg chg="mod ord">
          <ac:chgData name="umashankar pradhan" userId="acffc44e8e49e593" providerId="LiveId" clId="{633D1446-4DB3-4186-A36D-3F00B1E32DF0}" dt="2025-04-21T07:24:48.038" v="272" actId="26606"/>
          <ac:spMkLst>
            <pc:docMk/>
            <pc:sldMk cId="3018507327" sldId="297"/>
            <ac:spMk id="2" creationId="{43C2181D-911C-1343-7267-E35AC86CCA0E}"/>
          </ac:spMkLst>
        </pc:spChg>
        <pc:spChg chg="mod">
          <ac:chgData name="umashankar pradhan" userId="acffc44e8e49e593" providerId="LiveId" clId="{633D1446-4DB3-4186-A36D-3F00B1E32DF0}" dt="2025-04-21T07:23:08.423" v="269" actId="26606"/>
          <ac:spMkLst>
            <pc:docMk/>
            <pc:sldMk cId="3018507327" sldId="297"/>
            <ac:spMk id="9" creationId="{E6AA7FF5-11CA-8F71-5951-B1099396287A}"/>
          </ac:spMkLst>
        </pc:spChg>
        <pc:spChg chg="add del">
          <ac:chgData name="umashankar pradhan" userId="acffc44e8e49e593" providerId="LiveId" clId="{633D1446-4DB3-4186-A36D-3F00B1E32DF0}" dt="2025-04-21T07:22:26.509" v="261" actId="26606"/>
          <ac:spMkLst>
            <pc:docMk/>
            <pc:sldMk cId="3018507327" sldId="297"/>
            <ac:spMk id="15" creationId="{F609FF9A-4FCE-468E-A86A-C9AB525EAE71}"/>
          </ac:spMkLst>
        </pc:spChg>
        <pc:spChg chg="add del">
          <ac:chgData name="umashankar pradhan" userId="acffc44e8e49e593" providerId="LiveId" clId="{633D1446-4DB3-4186-A36D-3F00B1E32DF0}" dt="2025-04-21T07:22:26.509" v="261" actId="26606"/>
          <ac:spMkLst>
            <pc:docMk/>
            <pc:sldMk cId="3018507327" sldId="297"/>
            <ac:spMk id="17" creationId="{021E12D4-3A88-428D-8E5E-AF1AFD923D63}"/>
          </ac:spMkLst>
        </pc:spChg>
        <pc:spChg chg="add del">
          <ac:chgData name="umashankar pradhan" userId="acffc44e8e49e593" providerId="LiveId" clId="{633D1446-4DB3-4186-A36D-3F00B1E32DF0}" dt="2025-04-21T07:23:08.423" v="269" actId="26606"/>
          <ac:spMkLst>
            <pc:docMk/>
            <pc:sldMk cId="3018507327" sldId="297"/>
            <ac:spMk id="22" creationId="{4845A0EE-C4C8-4AE1-B3C6-1261368AC036}"/>
          </ac:spMkLst>
        </pc:spChg>
        <pc:spChg chg="add del">
          <ac:chgData name="umashankar pradhan" userId="acffc44e8e49e593" providerId="LiveId" clId="{633D1446-4DB3-4186-A36D-3F00B1E32DF0}" dt="2025-04-21T07:24:48.038" v="272" actId="26606"/>
          <ac:spMkLst>
            <pc:docMk/>
            <pc:sldMk cId="3018507327" sldId="297"/>
            <ac:spMk id="27" creationId="{71B2258F-86CA-4D4D-8270-BC05FCDEBFB3}"/>
          </ac:spMkLst>
        </pc:spChg>
        <pc:spChg chg="add">
          <ac:chgData name="umashankar pradhan" userId="acffc44e8e49e593" providerId="LiveId" clId="{633D1446-4DB3-4186-A36D-3F00B1E32DF0}" dt="2025-04-21T07:24:48.038" v="272" actId="26606"/>
          <ac:spMkLst>
            <pc:docMk/>
            <pc:sldMk cId="3018507327" sldId="297"/>
            <ac:spMk id="32" creationId="{6F828D28-8E09-41CC-8229-3070B5467A96}"/>
          </ac:spMkLst>
        </pc:spChg>
        <pc:spChg chg="add">
          <ac:chgData name="umashankar pradhan" userId="acffc44e8e49e593" providerId="LiveId" clId="{633D1446-4DB3-4186-A36D-3F00B1E32DF0}" dt="2025-04-21T07:24:48.038" v="272" actId="26606"/>
          <ac:spMkLst>
            <pc:docMk/>
            <pc:sldMk cId="3018507327" sldId="297"/>
            <ac:spMk id="34" creationId="{D5B012D8-7F27-4758-9AC6-C889B154BD73}"/>
          </ac:spMkLst>
        </pc:spChg>
        <pc:spChg chg="add">
          <ac:chgData name="umashankar pradhan" userId="acffc44e8e49e593" providerId="LiveId" clId="{633D1446-4DB3-4186-A36D-3F00B1E32DF0}" dt="2025-04-21T07:24:48.038" v="272" actId="26606"/>
          <ac:spMkLst>
            <pc:docMk/>
            <pc:sldMk cId="3018507327" sldId="297"/>
            <ac:spMk id="36" creationId="{4063B759-00FC-46D1-9898-8E8625268FAF}"/>
          </ac:spMkLst>
        </pc:spChg>
        <pc:graphicFrameChg chg="add mod modGraphic">
          <ac:chgData name="umashankar pradhan" userId="acffc44e8e49e593" providerId="LiveId" clId="{633D1446-4DB3-4186-A36D-3F00B1E32DF0}" dt="2025-04-23T17:17:31.326" v="531"/>
          <ac:graphicFrameMkLst>
            <pc:docMk/>
            <pc:sldMk cId="3018507327" sldId="297"/>
            <ac:graphicFrameMk id="3" creationId="{D71BCF97-B397-3196-2DB2-EC035ACF2132}"/>
          </ac:graphicFrameMkLst>
        </pc:graphicFrameChg>
        <pc:graphicFrameChg chg="add del mod modGraphic">
          <ac:chgData name="umashankar pradhan" userId="acffc44e8e49e593" providerId="LiveId" clId="{633D1446-4DB3-4186-A36D-3F00B1E32DF0}" dt="2025-04-23T17:13:30.809" v="310" actId="478"/>
          <ac:graphicFrameMkLst>
            <pc:docMk/>
            <pc:sldMk cId="3018507327" sldId="297"/>
            <ac:graphicFrameMk id="4" creationId="{88D4ED91-7356-393D-36DC-0E90901FD1DE}"/>
          </ac:graphicFrameMkLst>
        </pc:graphicFrameChg>
        <pc:picChg chg="add mod ord">
          <ac:chgData name="umashankar pradhan" userId="acffc44e8e49e593" providerId="LiveId" clId="{633D1446-4DB3-4186-A36D-3F00B1E32DF0}" dt="2025-04-21T07:24:48.038" v="272" actId="26606"/>
          <ac:picMkLst>
            <pc:docMk/>
            <pc:sldMk cId="3018507327" sldId="297"/>
            <ac:picMk id="11" creationId="{E221EA99-85F8-4A09-D420-FB7071D88FC4}"/>
          </ac:picMkLst>
        </pc:picChg>
      </pc:sldChg>
      <pc:sldChg chg="addSp modSp mod modClrScheme chgLayout">
        <pc:chgData name="umashankar pradhan" userId="acffc44e8e49e593" providerId="LiveId" clId="{633D1446-4DB3-4186-A36D-3F00B1E32DF0}" dt="2025-04-21T07:17:35.459" v="242"/>
        <pc:sldMkLst>
          <pc:docMk/>
          <pc:sldMk cId="2415521654" sldId="298"/>
        </pc:sldMkLst>
        <pc:spChg chg="mod">
          <ac:chgData name="umashankar pradhan" userId="acffc44e8e49e593" providerId="LiveId" clId="{633D1446-4DB3-4186-A36D-3F00B1E32DF0}" dt="2025-04-21T07:17:35.459" v="242"/>
          <ac:spMkLst>
            <pc:docMk/>
            <pc:sldMk cId="2415521654" sldId="298"/>
            <ac:spMk id="2" creationId="{1AB5E229-8156-01F2-3753-61B6A9E6E050}"/>
          </ac:spMkLst>
        </pc:spChg>
        <pc:spChg chg="mod">
          <ac:chgData name="umashankar pradhan" userId="acffc44e8e49e593" providerId="LiveId" clId="{633D1446-4DB3-4186-A36D-3F00B1E32DF0}" dt="2025-04-21T07:05:20.109" v="2" actId="26606"/>
          <ac:spMkLst>
            <pc:docMk/>
            <pc:sldMk cId="2415521654" sldId="298"/>
            <ac:spMk id="7" creationId="{DED994D3-1D9E-CB2B-EBA7-7B4B1198DA6A}"/>
          </ac:spMkLst>
        </pc:spChg>
        <pc:spChg chg="add mod">
          <ac:chgData name="umashankar pradhan" userId="acffc44e8e49e593" providerId="LiveId" clId="{633D1446-4DB3-4186-A36D-3F00B1E32DF0}" dt="2025-04-21T07:17:35.459" v="242"/>
          <ac:spMkLst>
            <pc:docMk/>
            <pc:sldMk cId="2415521654" sldId="298"/>
            <ac:spMk id="12" creationId="{84FDB205-FABD-122E-7C2D-18B1061FACCF}"/>
          </ac:spMkLst>
        </pc:spChg>
        <pc:picChg chg="mod">
          <ac:chgData name="umashankar pradhan" userId="acffc44e8e49e593" providerId="LiveId" clId="{633D1446-4DB3-4186-A36D-3F00B1E32DF0}" dt="2025-04-21T07:05:20.109" v="2" actId="26606"/>
          <ac:picMkLst>
            <pc:docMk/>
            <pc:sldMk cId="2415521654" sldId="298"/>
            <ac:picMk id="5" creationId="{951A6492-1C17-D238-8C38-18FB987E511D}"/>
          </ac:picMkLst>
        </pc:picChg>
      </pc:sldChg>
      <pc:sldChg chg="addSp delSp modSp new mod modClrScheme chgLayout">
        <pc:chgData name="umashankar pradhan" userId="acffc44e8e49e593" providerId="LiveId" clId="{633D1446-4DB3-4186-A36D-3F00B1E32DF0}" dt="2025-04-22T04:52:17.820" v="309" actId="20577"/>
        <pc:sldMkLst>
          <pc:docMk/>
          <pc:sldMk cId="2005317498" sldId="299"/>
        </pc:sldMkLst>
        <pc:spChg chg="mod">
          <ac:chgData name="umashankar pradhan" userId="acffc44e8e49e593" providerId="LiveId" clId="{633D1446-4DB3-4186-A36D-3F00B1E32DF0}" dt="2025-04-22T04:52:17.820" v="309" actId="20577"/>
          <ac:spMkLst>
            <pc:docMk/>
            <pc:sldMk cId="2005317498" sldId="299"/>
            <ac:spMk id="2" creationId="{DBD19ABD-870D-CAA4-C300-97F04D6B8439}"/>
          </ac:spMkLst>
        </pc:spChg>
        <pc:spChg chg="del">
          <ac:chgData name="umashankar pradhan" userId="acffc44e8e49e593" providerId="LiveId" clId="{633D1446-4DB3-4186-A36D-3F00B1E32DF0}" dt="2025-04-21T15:46:47.715" v="285" actId="478"/>
          <ac:spMkLst>
            <pc:docMk/>
            <pc:sldMk cId="2005317498" sldId="299"/>
            <ac:spMk id="3" creationId="{2626F293-EB3D-EC38-F64A-BB3409D5C25A}"/>
          </ac:spMkLst>
        </pc:spChg>
        <pc:spChg chg="del mod">
          <ac:chgData name="umashankar pradhan" userId="acffc44e8e49e593" providerId="LiveId" clId="{633D1446-4DB3-4186-A36D-3F00B1E32DF0}" dt="2025-04-21T15:48:31.752" v="287" actId="931"/>
          <ac:spMkLst>
            <pc:docMk/>
            <pc:sldMk cId="2005317498" sldId="299"/>
            <ac:spMk id="4" creationId="{BF0D2F9A-FFD9-56D6-AFDB-0E06097EF9D5}"/>
          </ac:spMkLst>
        </pc:spChg>
        <pc:spChg chg="mod ord">
          <ac:chgData name="umashankar pradhan" userId="acffc44e8e49e593" providerId="LiveId" clId="{633D1446-4DB3-4186-A36D-3F00B1E32DF0}" dt="2025-04-21T15:49:59.374" v="305" actId="26606"/>
          <ac:spMkLst>
            <pc:docMk/>
            <pc:sldMk cId="2005317498" sldId="299"/>
            <ac:spMk id="5" creationId="{294A3667-6712-1C89-D658-57A8C8DE28EE}"/>
          </ac:spMkLst>
        </pc:spChg>
        <pc:picChg chg="add mod">
          <ac:chgData name="umashankar pradhan" userId="acffc44e8e49e593" providerId="LiveId" clId="{633D1446-4DB3-4186-A36D-3F00B1E32DF0}" dt="2025-04-21T15:49:59.374" v="305" actId="26606"/>
          <ac:picMkLst>
            <pc:docMk/>
            <pc:sldMk cId="2005317498" sldId="299"/>
            <ac:picMk id="9" creationId="{D23772A6-12C2-74FB-8879-E10C982C4E15}"/>
          </ac:picMkLst>
        </pc:picChg>
        <pc:picChg chg="add mod">
          <ac:chgData name="umashankar pradhan" userId="acffc44e8e49e593" providerId="LiveId" clId="{633D1446-4DB3-4186-A36D-3F00B1E32DF0}" dt="2025-04-21T15:49:59.374" v="305" actId="26606"/>
          <ac:picMkLst>
            <pc:docMk/>
            <pc:sldMk cId="2005317498" sldId="299"/>
            <ac:picMk id="11" creationId="{ABA304BA-FF7B-EABF-99E0-97CEA4B51A0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08F91-372C-4A79-8C20-D66E1A72C96F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6F8544F-BFB7-4520-8F66-27E99A5006B7}">
      <dgm:prSet/>
      <dgm:spPr/>
      <dgm:t>
        <a:bodyPr/>
        <a:lstStyle/>
        <a:p>
          <a:r>
            <a:rPr lang="en-US"/>
            <a:t>Incorporate</a:t>
          </a:r>
        </a:p>
      </dgm:t>
    </dgm:pt>
    <dgm:pt modelId="{ECCB5E93-B646-4544-856B-ACA2BA81F0B5}" type="parTrans" cxnId="{DD2F5955-D05A-406D-910C-C608ADFA1F85}">
      <dgm:prSet/>
      <dgm:spPr/>
      <dgm:t>
        <a:bodyPr/>
        <a:lstStyle/>
        <a:p>
          <a:endParaRPr lang="en-US"/>
        </a:p>
      </dgm:t>
    </dgm:pt>
    <dgm:pt modelId="{5020F55D-8084-4946-BB96-2E5AEDCB7664}" type="sibTrans" cxnId="{DD2F5955-D05A-406D-910C-C608ADFA1F85}">
      <dgm:prSet/>
      <dgm:spPr/>
      <dgm:t>
        <a:bodyPr/>
        <a:lstStyle/>
        <a:p>
          <a:endParaRPr lang="en-US"/>
        </a:p>
      </dgm:t>
    </dgm:pt>
    <dgm:pt modelId="{405B5C2E-7812-456E-9806-2BCA48FE3B52}">
      <dgm:prSet/>
      <dgm:spPr/>
      <dgm:t>
        <a:bodyPr/>
        <a:lstStyle/>
        <a:p>
          <a:r>
            <a:rPr lang="en-US"/>
            <a:t>Incorporate transfer learning with architectures like ResNet50 or DenseNet.</a:t>
          </a:r>
        </a:p>
      </dgm:t>
    </dgm:pt>
    <dgm:pt modelId="{CE8D9848-ADB9-4D1A-ABD0-12B296851C55}" type="parTrans" cxnId="{890AA1C8-E810-40CE-8CBC-0A4BA976E590}">
      <dgm:prSet/>
      <dgm:spPr/>
      <dgm:t>
        <a:bodyPr/>
        <a:lstStyle/>
        <a:p>
          <a:endParaRPr lang="en-US"/>
        </a:p>
      </dgm:t>
    </dgm:pt>
    <dgm:pt modelId="{607951BE-1779-4982-AE62-D50541A7DF91}" type="sibTrans" cxnId="{890AA1C8-E810-40CE-8CBC-0A4BA976E590}">
      <dgm:prSet/>
      <dgm:spPr/>
      <dgm:t>
        <a:bodyPr/>
        <a:lstStyle/>
        <a:p>
          <a:endParaRPr lang="en-US"/>
        </a:p>
      </dgm:t>
    </dgm:pt>
    <dgm:pt modelId="{1D8FB971-F946-4E08-8800-2185CE8FD25A}">
      <dgm:prSet/>
      <dgm:spPr/>
      <dgm:t>
        <a:bodyPr/>
        <a:lstStyle/>
        <a:p>
          <a:r>
            <a:rPr lang="en-US"/>
            <a:t>Apply</a:t>
          </a:r>
        </a:p>
      </dgm:t>
    </dgm:pt>
    <dgm:pt modelId="{46B19318-FF88-495B-AD19-136659FDC1BA}" type="parTrans" cxnId="{03022266-9126-488D-B2B7-922D3A7E7F95}">
      <dgm:prSet/>
      <dgm:spPr/>
      <dgm:t>
        <a:bodyPr/>
        <a:lstStyle/>
        <a:p>
          <a:endParaRPr lang="en-US"/>
        </a:p>
      </dgm:t>
    </dgm:pt>
    <dgm:pt modelId="{61978AFD-3798-440D-9479-29CC2AC4ECE9}" type="sibTrans" cxnId="{03022266-9126-488D-B2B7-922D3A7E7F95}">
      <dgm:prSet/>
      <dgm:spPr/>
      <dgm:t>
        <a:bodyPr/>
        <a:lstStyle/>
        <a:p>
          <a:endParaRPr lang="en-US"/>
        </a:p>
      </dgm:t>
    </dgm:pt>
    <dgm:pt modelId="{B627629E-AEEA-43B7-AEEE-B9B294C954F6}">
      <dgm:prSet/>
      <dgm:spPr/>
      <dgm:t>
        <a:bodyPr/>
        <a:lstStyle/>
        <a:p>
          <a:r>
            <a:rPr lang="en-US"/>
            <a:t>Apply Grad-CAM for interpretability and model trust.</a:t>
          </a:r>
        </a:p>
      </dgm:t>
    </dgm:pt>
    <dgm:pt modelId="{AA0F9E18-8F52-4F56-82D2-339F790CCFD4}" type="parTrans" cxnId="{D6E875DA-00FB-4C74-ABC9-6B7B7D326455}">
      <dgm:prSet/>
      <dgm:spPr/>
      <dgm:t>
        <a:bodyPr/>
        <a:lstStyle/>
        <a:p>
          <a:endParaRPr lang="en-US"/>
        </a:p>
      </dgm:t>
    </dgm:pt>
    <dgm:pt modelId="{998C7252-A165-4331-83AD-EEF1BDD062A7}" type="sibTrans" cxnId="{D6E875DA-00FB-4C74-ABC9-6B7B7D326455}">
      <dgm:prSet/>
      <dgm:spPr/>
      <dgm:t>
        <a:bodyPr/>
        <a:lstStyle/>
        <a:p>
          <a:endParaRPr lang="en-US"/>
        </a:p>
      </dgm:t>
    </dgm:pt>
    <dgm:pt modelId="{CDBD64A4-19C4-4CBB-9846-124275FC0879}">
      <dgm:prSet/>
      <dgm:spPr/>
      <dgm:t>
        <a:bodyPr/>
        <a:lstStyle/>
        <a:p>
          <a:r>
            <a:rPr lang="en-US"/>
            <a:t>Use</a:t>
          </a:r>
        </a:p>
      </dgm:t>
    </dgm:pt>
    <dgm:pt modelId="{69D10893-6605-48CD-9604-9F83DB4E9C8F}" type="parTrans" cxnId="{E105FE2B-9412-496D-8918-A3848B4AF643}">
      <dgm:prSet/>
      <dgm:spPr/>
      <dgm:t>
        <a:bodyPr/>
        <a:lstStyle/>
        <a:p>
          <a:endParaRPr lang="en-US"/>
        </a:p>
      </dgm:t>
    </dgm:pt>
    <dgm:pt modelId="{3AAEEFF3-7AC6-43CB-8F80-76518E6D9B34}" type="sibTrans" cxnId="{E105FE2B-9412-496D-8918-A3848B4AF643}">
      <dgm:prSet/>
      <dgm:spPr/>
      <dgm:t>
        <a:bodyPr/>
        <a:lstStyle/>
        <a:p>
          <a:endParaRPr lang="en-US"/>
        </a:p>
      </dgm:t>
    </dgm:pt>
    <dgm:pt modelId="{0751EBD7-C650-4305-93F0-695646952470}">
      <dgm:prSet/>
      <dgm:spPr/>
      <dgm:t>
        <a:bodyPr/>
        <a:lstStyle/>
        <a:p>
          <a:r>
            <a:rPr lang="en-US"/>
            <a:t>Use more diverse and balanced datasets for better generalization.</a:t>
          </a:r>
        </a:p>
      </dgm:t>
    </dgm:pt>
    <dgm:pt modelId="{C270B828-012A-4CCB-96EB-8A68BC7951DB}" type="parTrans" cxnId="{9287D418-2075-4E08-942A-8DA3176EE40E}">
      <dgm:prSet/>
      <dgm:spPr/>
      <dgm:t>
        <a:bodyPr/>
        <a:lstStyle/>
        <a:p>
          <a:endParaRPr lang="en-US"/>
        </a:p>
      </dgm:t>
    </dgm:pt>
    <dgm:pt modelId="{6DF0FD62-39EB-4E06-B25F-4F216D74720C}" type="sibTrans" cxnId="{9287D418-2075-4E08-942A-8DA3176EE40E}">
      <dgm:prSet/>
      <dgm:spPr/>
      <dgm:t>
        <a:bodyPr/>
        <a:lstStyle/>
        <a:p>
          <a:endParaRPr lang="en-US"/>
        </a:p>
      </dgm:t>
    </dgm:pt>
    <dgm:pt modelId="{C7523293-BA97-4288-8AB1-AE4209AD6234}" type="pres">
      <dgm:prSet presAssocID="{09F08F91-372C-4A79-8C20-D66E1A72C96F}" presName="Name0" presStyleCnt="0">
        <dgm:presLayoutVars>
          <dgm:dir/>
          <dgm:animLvl val="lvl"/>
          <dgm:resizeHandles val="exact"/>
        </dgm:presLayoutVars>
      </dgm:prSet>
      <dgm:spPr/>
    </dgm:pt>
    <dgm:pt modelId="{7FA9C009-5397-40E5-B112-1D5016679829}" type="pres">
      <dgm:prSet presAssocID="{B6F8544F-BFB7-4520-8F66-27E99A5006B7}" presName="linNode" presStyleCnt="0"/>
      <dgm:spPr/>
    </dgm:pt>
    <dgm:pt modelId="{D1A5ACA4-FD0A-4A2F-84B4-761B59B7B700}" type="pres">
      <dgm:prSet presAssocID="{B6F8544F-BFB7-4520-8F66-27E99A5006B7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4AA29FA8-EC18-4743-BE3A-70671B907481}" type="pres">
      <dgm:prSet presAssocID="{B6F8544F-BFB7-4520-8F66-27E99A5006B7}" presName="descendantText" presStyleLbl="alignAccFollowNode1" presStyleIdx="0" presStyleCnt="3">
        <dgm:presLayoutVars>
          <dgm:bulletEnabled/>
        </dgm:presLayoutVars>
      </dgm:prSet>
      <dgm:spPr/>
    </dgm:pt>
    <dgm:pt modelId="{544BF256-FFFA-40C9-996F-0FC000F1E6BF}" type="pres">
      <dgm:prSet presAssocID="{5020F55D-8084-4946-BB96-2E5AEDCB7664}" presName="sp" presStyleCnt="0"/>
      <dgm:spPr/>
    </dgm:pt>
    <dgm:pt modelId="{4968226A-B1BB-4E41-8475-AD6FC4DADF39}" type="pres">
      <dgm:prSet presAssocID="{1D8FB971-F946-4E08-8800-2185CE8FD25A}" presName="linNode" presStyleCnt="0"/>
      <dgm:spPr/>
    </dgm:pt>
    <dgm:pt modelId="{9BDFFDC6-8D90-4BA3-9822-B6CC14F4990F}" type="pres">
      <dgm:prSet presAssocID="{1D8FB971-F946-4E08-8800-2185CE8FD25A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882DB814-A738-49DA-9476-0982279FC622}" type="pres">
      <dgm:prSet presAssocID="{1D8FB971-F946-4E08-8800-2185CE8FD25A}" presName="descendantText" presStyleLbl="alignAccFollowNode1" presStyleIdx="1" presStyleCnt="3">
        <dgm:presLayoutVars>
          <dgm:bulletEnabled/>
        </dgm:presLayoutVars>
      </dgm:prSet>
      <dgm:spPr/>
    </dgm:pt>
    <dgm:pt modelId="{56FD3938-FD96-49C0-A015-C652755989C1}" type="pres">
      <dgm:prSet presAssocID="{61978AFD-3798-440D-9479-29CC2AC4ECE9}" presName="sp" presStyleCnt="0"/>
      <dgm:spPr/>
    </dgm:pt>
    <dgm:pt modelId="{D74A2815-CB6A-4394-9AFB-1F0DDBBB381C}" type="pres">
      <dgm:prSet presAssocID="{CDBD64A4-19C4-4CBB-9846-124275FC0879}" presName="linNode" presStyleCnt="0"/>
      <dgm:spPr/>
    </dgm:pt>
    <dgm:pt modelId="{54C8AF4F-5BE5-4A12-9D07-9F5FD0EF7183}" type="pres">
      <dgm:prSet presAssocID="{CDBD64A4-19C4-4CBB-9846-124275FC0879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3C22AA7-F72C-4893-8FFA-43FD89833827}" type="pres">
      <dgm:prSet presAssocID="{CDBD64A4-19C4-4CBB-9846-124275FC0879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46C53503-23CF-4487-A07A-712804EA62C4}" type="presOf" srcId="{405B5C2E-7812-456E-9806-2BCA48FE3B52}" destId="{4AA29FA8-EC18-4743-BE3A-70671B907481}" srcOrd="0" destOrd="0" presId="urn:microsoft.com/office/officeart/2016/7/layout/VerticalSolidActionList"/>
    <dgm:cxn modelId="{9287D418-2075-4E08-942A-8DA3176EE40E}" srcId="{CDBD64A4-19C4-4CBB-9846-124275FC0879}" destId="{0751EBD7-C650-4305-93F0-695646952470}" srcOrd="0" destOrd="0" parTransId="{C270B828-012A-4CCB-96EB-8A68BC7951DB}" sibTransId="{6DF0FD62-39EB-4E06-B25F-4F216D74720C}"/>
    <dgm:cxn modelId="{E105FE2B-9412-496D-8918-A3848B4AF643}" srcId="{09F08F91-372C-4A79-8C20-D66E1A72C96F}" destId="{CDBD64A4-19C4-4CBB-9846-124275FC0879}" srcOrd="2" destOrd="0" parTransId="{69D10893-6605-48CD-9604-9F83DB4E9C8F}" sibTransId="{3AAEEFF3-7AC6-43CB-8F80-76518E6D9B34}"/>
    <dgm:cxn modelId="{19F73C33-CDB6-47CF-9EC7-2B2A8EBDEFEB}" type="presOf" srcId="{B6F8544F-BFB7-4520-8F66-27E99A5006B7}" destId="{D1A5ACA4-FD0A-4A2F-84B4-761B59B7B700}" srcOrd="0" destOrd="0" presId="urn:microsoft.com/office/officeart/2016/7/layout/VerticalSolidActionList"/>
    <dgm:cxn modelId="{03022266-9126-488D-B2B7-922D3A7E7F95}" srcId="{09F08F91-372C-4A79-8C20-D66E1A72C96F}" destId="{1D8FB971-F946-4E08-8800-2185CE8FD25A}" srcOrd="1" destOrd="0" parTransId="{46B19318-FF88-495B-AD19-136659FDC1BA}" sibTransId="{61978AFD-3798-440D-9479-29CC2AC4ECE9}"/>
    <dgm:cxn modelId="{6DA4056A-1465-404E-8D43-954040ECF9C1}" type="presOf" srcId="{1D8FB971-F946-4E08-8800-2185CE8FD25A}" destId="{9BDFFDC6-8D90-4BA3-9822-B6CC14F4990F}" srcOrd="0" destOrd="0" presId="urn:microsoft.com/office/officeart/2016/7/layout/VerticalSolidActionList"/>
    <dgm:cxn modelId="{2D594D75-3AE2-4B1F-BD77-B3777319B01B}" type="presOf" srcId="{CDBD64A4-19C4-4CBB-9846-124275FC0879}" destId="{54C8AF4F-5BE5-4A12-9D07-9F5FD0EF7183}" srcOrd="0" destOrd="0" presId="urn:microsoft.com/office/officeart/2016/7/layout/VerticalSolidActionList"/>
    <dgm:cxn modelId="{DD2F5955-D05A-406D-910C-C608ADFA1F85}" srcId="{09F08F91-372C-4A79-8C20-D66E1A72C96F}" destId="{B6F8544F-BFB7-4520-8F66-27E99A5006B7}" srcOrd="0" destOrd="0" parTransId="{ECCB5E93-B646-4544-856B-ACA2BA81F0B5}" sibTransId="{5020F55D-8084-4946-BB96-2E5AEDCB7664}"/>
    <dgm:cxn modelId="{98E26E97-F390-43BF-88FD-96FFCEEAA1A9}" type="presOf" srcId="{09F08F91-372C-4A79-8C20-D66E1A72C96F}" destId="{C7523293-BA97-4288-8AB1-AE4209AD6234}" srcOrd="0" destOrd="0" presId="urn:microsoft.com/office/officeart/2016/7/layout/VerticalSolidActionList"/>
    <dgm:cxn modelId="{890AA1C8-E810-40CE-8CBC-0A4BA976E590}" srcId="{B6F8544F-BFB7-4520-8F66-27E99A5006B7}" destId="{405B5C2E-7812-456E-9806-2BCA48FE3B52}" srcOrd="0" destOrd="0" parTransId="{CE8D9848-ADB9-4D1A-ABD0-12B296851C55}" sibTransId="{607951BE-1779-4982-AE62-D50541A7DF91}"/>
    <dgm:cxn modelId="{D6E875DA-00FB-4C74-ABC9-6B7B7D326455}" srcId="{1D8FB971-F946-4E08-8800-2185CE8FD25A}" destId="{B627629E-AEEA-43B7-AEEE-B9B294C954F6}" srcOrd="0" destOrd="0" parTransId="{AA0F9E18-8F52-4F56-82D2-339F790CCFD4}" sibTransId="{998C7252-A165-4331-83AD-EEF1BDD062A7}"/>
    <dgm:cxn modelId="{C52B9BE3-995E-48D3-88A5-883C7163400B}" type="presOf" srcId="{B627629E-AEEA-43B7-AEEE-B9B294C954F6}" destId="{882DB814-A738-49DA-9476-0982279FC622}" srcOrd="0" destOrd="0" presId="urn:microsoft.com/office/officeart/2016/7/layout/VerticalSolidActionList"/>
    <dgm:cxn modelId="{58E481EF-C9E8-4E0D-BF7D-84ABCC4E616A}" type="presOf" srcId="{0751EBD7-C650-4305-93F0-695646952470}" destId="{93C22AA7-F72C-4893-8FFA-43FD89833827}" srcOrd="0" destOrd="0" presId="urn:microsoft.com/office/officeart/2016/7/layout/VerticalSolidActionList"/>
    <dgm:cxn modelId="{50855C58-2674-456D-9F4E-9FDE500B508B}" type="presParOf" srcId="{C7523293-BA97-4288-8AB1-AE4209AD6234}" destId="{7FA9C009-5397-40E5-B112-1D5016679829}" srcOrd="0" destOrd="0" presId="urn:microsoft.com/office/officeart/2016/7/layout/VerticalSolidActionList"/>
    <dgm:cxn modelId="{1816F144-23CD-449C-8CDD-E11090C146EC}" type="presParOf" srcId="{7FA9C009-5397-40E5-B112-1D5016679829}" destId="{D1A5ACA4-FD0A-4A2F-84B4-761B59B7B700}" srcOrd="0" destOrd="0" presId="urn:microsoft.com/office/officeart/2016/7/layout/VerticalSolidActionList"/>
    <dgm:cxn modelId="{C7699504-F86A-45F0-9930-3A5250999B13}" type="presParOf" srcId="{7FA9C009-5397-40E5-B112-1D5016679829}" destId="{4AA29FA8-EC18-4743-BE3A-70671B907481}" srcOrd="1" destOrd="0" presId="urn:microsoft.com/office/officeart/2016/7/layout/VerticalSolidActionList"/>
    <dgm:cxn modelId="{24BEB7AE-0A9B-48CD-AC0A-3B456F842799}" type="presParOf" srcId="{C7523293-BA97-4288-8AB1-AE4209AD6234}" destId="{544BF256-FFFA-40C9-996F-0FC000F1E6BF}" srcOrd="1" destOrd="0" presId="urn:microsoft.com/office/officeart/2016/7/layout/VerticalSolidActionList"/>
    <dgm:cxn modelId="{0A736B37-16D8-4507-B3E9-8A3536A293FC}" type="presParOf" srcId="{C7523293-BA97-4288-8AB1-AE4209AD6234}" destId="{4968226A-B1BB-4E41-8475-AD6FC4DADF39}" srcOrd="2" destOrd="0" presId="urn:microsoft.com/office/officeart/2016/7/layout/VerticalSolidActionList"/>
    <dgm:cxn modelId="{616CD29A-5FD5-4B1C-8794-119B65232E7D}" type="presParOf" srcId="{4968226A-B1BB-4E41-8475-AD6FC4DADF39}" destId="{9BDFFDC6-8D90-4BA3-9822-B6CC14F4990F}" srcOrd="0" destOrd="0" presId="urn:microsoft.com/office/officeart/2016/7/layout/VerticalSolidActionList"/>
    <dgm:cxn modelId="{08FC36F9-1BAB-4B13-92A8-A40C1AC42AD9}" type="presParOf" srcId="{4968226A-B1BB-4E41-8475-AD6FC4DADF39}" destId="{882DB814-A738-49DA-9476-0982279FC622}" srcOrd="1" destOrd="0" presId="urn:microsoft.com/office/officeart/2016/7/layout/VerticalSolidActionList"/>
    <dgm:cxn modelId="{895CE993-9478-4AE0-B237-A416D5DBA7F4}" type="presParOf" srcId="{C7523293-BA97-4288-8AB1-AE4209AD6234}" destId="{56FD3938-FD96-49C0-A015-C652755989C1}" srcOrd="3" destOrd="0" presId="urn:microsoft.com/office/officeart/2016/7/layout/VerticalSolidActionList"/>
    <dgm:cxn modelId="{93AF73D3-8DE6-4D51-8232-BB14A1F79B7E}" type="presParOf" srcId="{C7523293-BA97-4288-8AB1-AE4209AD6234}" destId="{D74A2815-CB6A-4394-9AFB-1F0DDBBB381C}" srcOrd="4" destOrd="0" presId="urn:microsoft.com/office/officeart/2016/7/layout/VerticalSolidActionList"/>
    <dgm:cxn modelId="{780520F4-905A-4C7E-B9C0-5087EBB181A9}" type="presParOf" srcId="{D74A2815-CB6A-4394-9AFB-1F0DDBBB381C}" destId="{54C8AF4F-5BE5-4A12-9D07-9F5FD0EF7183}" srcOrd="0" destOrd="0" presId="urn:microsoft.com/office/officeart/2016/7/layout/VerticalSolidActionList"/>
    <dgm:cxn modelId="{DC69F1F8-C39C-4196-B93A-0045CDC40B29}" type="presParOf" srcId="{D74A2815-CB6A-4394-9AFB-1F0DDBBB381C}" destId="{93C22AA7-F72C-4893-8FFA-43FD89833827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29FA8-EC18-4743-BE3A-70671B907481}">
      <dsp:nvSpPr>
        <dsp:cNvPr id="0" name=""/>
        <dsp:cNvSpPr/>
      </dsp:nvSpPr>
      <dsp:spPr>
        <a:xfrm>
          <a:off x="2103120" y="1359"/>
          <a:ext cx="8412480" cy="139378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Incorporate transfer learning with architectures like ResNet50 or DenseNet.</a:t>
          </a:r>
        </a:p>
      </dsp:txBody>
      <dsp:txXfrm>
        <a:off x="2103120" y="1359"/>
        <a:ext cx="8412480" cy="1393787"/>
      </dsp:txXfrm>
    </dsp:sp>
    <dsp:sp modelId="{D1A5ACA4-FD0A-4A2F-84B4-761B59B7B700}">
      <dsp:nvSpPr>
        <dsp:cNvPr id="0" name=""/>
        <dsp:cNvSpPr/>
      </dsp:nvSpPr>
      <dsp:spPr>
        <a:xfrm>
          <a:off x="0" y="1359"/>
          <a:ext cx="2103120" cy="13937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Incorporate</a:t>
          </a:r>
        </a:p>
      </dsp:txBody>
      <dsp:txXfrm>
        <a:off x="0" y="1359"/>
        <a:ext cx="2103120" cy="1393787"/>
      </dsp:txXfrm>
    </dsp:sp>
    <dsp:sp modelId="{882DB814-A738-49DA-9476-0982279FC622}">
      <dsp:nvSpPr>
        <dsp:cNvPr id="0" name=""/>
        <dsp:cNvSpPr/>
      </dsp:nvSpPr>
      <dsp:spPr>
        <a:xfrm>
          <a:off x="2103120" y="1478775"/>
          <a:ext cx="8412480" cy="139378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Apply Grad-CAM for interpretability and model trust.</a:t>
          </a:r>
        </a:p>
      </dsp:txBody>
      <dsp:txXfrm>
        <a:off x="2103120" y="1478775"/>
        <a:ext cx="8412480" cy="1393787"/>
      </dsp:txXfrm>
    </dsp:sp>
    <dsp:sp modelId="{9BDFFDC6-8D90-4BA3-9822-B6CC14F4990F}">
      <dsp:nvSpPr>
        <dsp:cNvPr id="0" name=""/>
        <dsp:cNvSpPr/>
      </dsp:nvSpPr>
      <dsp:spPr>
        <a:xfrm>
          <a:off x="0" y="1478775"/>
          <a:ext cx="2103120" cy="13937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Apply</a:t>
          </a:r>
        </a:p>
      </dsp:txBody>
      <dsp:txXfrm>
        <a:off x="0" y="1478775"/>
        <a:ext cx="2103120" cy="1393787"/>
      </dsp:txXfrm>
    </dsp:sp>
    <dsp:sp modelId="{93C22AA7-F72C-4893-8FFA-43FD89833827}">
      <dsp:nvSpPr>
        <dsp:cNvPr id="0" name=""/>
        <dsp:cNvSpPr/>
      </dsp:nvSpPr>
      <dsp:spPr>
        <a:xfrm>
          <a:off x="2103120" y="2956190"/>
          <a:ext cx="8412480" cy="139378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more diverse and balanced datasets for better generalization.</a:t>
          </a:r>
        </a:p>
      </dsp:txBody>
      <dsp:txXfrm>
        <a:off x="2103120" y="2956190"/>
        <a:ext cx="8412480" cy="1393787"/>
      </dsp:txXfrm>
    </dsp:sp>
    <dsp:sp modelId="{54C8AF4F-5BE5-4A12-9D07-9F5FD0EF7183}">
      <dsp:nvSpPr>
        <dsp:cNvPr id="0" name=""/>
        <dsp:cNvSpPr/>
      </dsp:nvSpPr>
      <dsp:spPr>
        <a:xfrm>
          <a:off x="0" y="2956190"/>
          <a:ext cx="2103120" cy="13937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0" y="2956190"/>
        <a:ext cx="2103120" cy="139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4/23/2025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489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D141-6784-EC01-1187-EACBC3DAC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52634-D8BD-A520-E565-5AD1CD574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56AE0-12E0-EE32-C7E2-FBDCDDBD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38E1F-DBF4-26C6-ACF1-D39DE723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0AE7-36C4-AEA1-1B9D-C4A83D61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85788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2474-6F1A-E64F-4900-0F3EEDE5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C2CA1-6575-00A0-D20B-6F513697A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E389-4302-FE71-4AAF-6DEECF11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5AE2-FC86-B0EA-E7B4-391C9D27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C9FE8-73B0-2CEC-79F3-3A1A7324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3457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BE34F-746E-E8F7-8FA5-B13CBF0EE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94D0F-3A1C-F798-28D2-F0642ACB5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5FA16-2567-417B-2988-D3F44DF0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D73D6-3BEC-10BC-7D7A-FCD60C49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0FFFD-C516-9C8F-8B25-BF16755A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3889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522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3707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7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347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6683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44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85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38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8D72-1981-C133-0D5A-E08DE30C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D901-EB4B-E0B5-2BF3-092AA9214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F5410-16EF-8040-098A-882A270F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8DF3F-9764-B8DD-825B-26BA2118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07CE7-0B22-7C45-B232-946B2F84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29564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3DC8-F04A-A246-5499-2CBD4568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7F073-FEDB-4313-D561-40BB7A607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2D88-8503-D6FE-18A5-E6614D75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5894A-3D60-3AD9-20F3-26FD900A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21153-55E0-5CC9-3326-D0D4DF60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04013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6061-087A-07D8-1744-FD459BD1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75FEB-756E-5B50-4E79-D505EB122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AEA0C-C477-5144-C1C9-095ED8F30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75B2B-0666-FF88-112A-E9AC7F13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980EA-3D2C-4EC6-B2D2-643831F1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CC87-59CF-5197-344C-9C2DE88E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22713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58E-2C1E-97B7-7917-809C9D488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2DC0-D5A0-BD25-B8D0-ADC02FC8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76C70-BC95-C84A-2A5A-A56ABC0F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1F3ED-E6CC-8185-32C1-ED51F4D2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4E3BA-BCD8-82B3-30FA-65B726CC5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C9B2F-9BD6-F9BD-B4CF-7389A73E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DADA1-1C94-1941-DA7F-92156D2B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CA8C2C-7646-D2B9-1EE5-654A3DE4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092620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0CED-4DC0-D079-04CF-C7D4F0D4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7FAB26-38E4-0AF9-C000-DB9CCFB7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077CC-872A-C6EC-9263-BE4501E9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C2C64-465D-50BA-86C6-E3429E9A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680645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4C419-84E1-AA00-6CB1-BA3885F3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333FC-1BA8-387D-6384-F90205F9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6FD11-43EB-8C06-5271-CED46D0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0124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25AB-E313-490E-1FAD-A0959FCD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D8938-5527-D363-6210-FBD6FBA5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B2F49-8576-67BC-CCFE-A848C951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A0B5E-6C03-A4B4-D67E-BC81F8A4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B6CDF-5C45-4DFD-C269-EC6C7473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A0429-4DD8-3C10-3537-8C4C1A6A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892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0ECE-A12B-9B6C-2E37-E67D3EB3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F875C-9DED-C8FA-07CD-95F1BBFE4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43FC-453D-B68B-4FEA-F9BC05040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71499-7B41-2B4A-A92F-8FDA2A3E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26D0D-A660-A63C-D635-5BC99161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134A8-96AE-14EA-CE37-FD9BFC25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98110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ACD9C-A541-94E3-7BFA-E3559550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4ECCD-EA81-6F8D-BF56-9756368F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858D4-BC15-682A-CE55-CA3B16885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noProof="0"/>
              <a:t>8/6/20XX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1AB5-F55F-AD1E-C482-B66EE62D2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28895-F6A5-2AAD-9B29-C0230BA91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596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08" r:id="rId16"/>
    <p:sldLayoutId id="2147483709" r:id="rId17"/>
    <p:sldLayoutId id="2147483710" r:id="rId18"/>
    <p:sldLayoutId id="214748371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he radiologic figure of a skeleton">
            <a:extLst>
              <a:ext uri="{FF2B5EF4-FFF2-40B4-BE49-F238E27FC236}">
                <a16:creationId xmlns:a16="http://schemas.microsoft.com/office/drawing/2014/main" id="{E221EA99-85F8-4A09-D420-FB7071D8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50" b="314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Pneumonia-Detection-from-Chest-X-Ray-Images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BD12358-51D2-46B3-9BDE-DF29528B945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1BCF97-B397-3196-2DB2-EC035ACF2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37276"/>
              </p:ext>
            </p:extLst>
          </p:nvPr>
        </p:nvGraphicFramePr>
        <p:xfrm>
          <a:off x="534375" y="3760459"/>
          <a:ext cx="8128000" cy="2590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252405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96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3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SMRUTIMAYEE SAHOO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36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GAYATRI MOHANTY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2201020326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7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PREM KESHARI SAHOO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2201020638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5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ANUJ AGRAWAL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2201020018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41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SUNDEEP NAYAK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2201020679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57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INDRANEEL MAHAPATRA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2201020822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4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Algerian" panose="04020705040A02060702" pitchFamily="82" charset="0"/>
              </a:rPr>
              <a:t>CONCLUSION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This project demonstrates the effectiveness of Convolutional Neural Networks (CNNs) in detecting pneumonia from chest X-ray images. By automating the classification process into 'PNEUMONIA' and 'NORMAL' categories, it provides a valuable diagnostic aid that can support healthcare professionals—particularly in underserved areas. The model aims to enhance early detection, reduce diagnosis time, and contribute to more accessible medical care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150" y="822960"/>
            <a:ext cx="10460736" cy="975006"/>
          </a:xfrm>
          <a:noFill/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150" y="1809662"/>
            <a:ext cx="10460736" cy="3636335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Pneumonia is a serious lung infection that can be detected using chest X-ray images. This project uses a Convolutional Neural Network (CNN) to automatically classify chest X-rays into 'PNEUMONIA' and 'NORMAL' categories. The goal is to provide a fast and reliable diagnostic tool to assist medical professionals, especially in areas with limited access to radiologists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he radiologic figure of a skeleton">
            <a:extLst>
              <a:ext uri="{FF2B5EF4-FFF2-40B4-BE49-F238E27FC236}">
                <a16:creationId xmlns:a16="http://schemas.microsoft.com/office/drawing/2014/main" id="{B9E98E2E-E667-68FF-7E82-4750444B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37" r="-1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Methodology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521" y="1254642"/>
            <a:ext cx="5706136" cy="49854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Data Collection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Chest X-ray images labeled as 'PNEUMONIA' and 'NORMAL' were sourced from public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Preprocessing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Images were resized, normalized, and augmented to improve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Model Building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A CNN model was designed with layers for feature extraction and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Training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The model was trained using the Adam optimizer and binary cross-entropy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Evaluation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The trained model was tested on unseen data and evaluated using standard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Analysis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: Misclassified images were reviewed to understand and improve model performance</a:t>
            </a:r>
            <a:r>
              <a:rPr lang="en-US" sz="16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endParaRPr lang="en-US" sz="16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E229-8156-01F2-3753-61B6A9E6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RESULTS</a:t>
            </a:r>
            <a:endParaRPr lang="en-IN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4FDB205-FABD-122E-7C2D-18B1061F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A6492-1C17-D238-8C38-18FB987E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2044"/>
            <a:ext cx="5181600" cy="323849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994D3-1D9E-CB2B-EBA7-7B4B1198DA6A}"/>
              </a:ext>
            </a:extLst>
          </p:cNvPr>
          <p:cNvSpPr txBox="1"/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Derived Report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------------------------------------------------------------------------------------------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Precision     : 88.37%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Recall        : 95.48%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F1-Score      : 91.79%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41552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:a16="http://schemas.microsoft.com/office/drawing/2014/main" id="{0F869F3E-070B-0D81-8197-CFEF9BDD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41" y="1360967"/>
            <a:ext cx="5316279" cy="44837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</a:rPr>
              <a:t>True</a:t>
            </a:r>
            <a:r>
              <a:rPr lang="en-US" altLang="en-US" sz="2400" b="1" dirty="0" err="1"/>
              <a:t>rue</a:t>
            </a:r>
            <a:r>
              <a:rPr lang="en-US" altLang="en-US" sz="2400" b="1" dirty="0"/>
              <a:t> Positives (TP)</a:t>
            </a:r>
            <a:r>
              <a:rPr lang="en-US" altLang="en-US" sz="2400" dirty="0"/>
              <a:t>: 190 → Model predicted 1 and actual was 1.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 Negatives (TN)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96 → Model predicted 0 and actual was 0.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False Positives (FP)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25 → Model predicted 1 but actual was 0.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False Negatives (FN)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: 9 </a:t>
            </a:r>
            <a:r>
              <a:rPr lang="en-US" altLang="en-US" sz="2400" b="1" dirty="0"/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→ Model predicted 0 but actual was 1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97904-BF73-7C87-A5AB-EB9F3FAB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8" y="1254642"/>
            <a:ext cx="4669752" cy="4576357"/>
          </a:xfrm>
          <a:prstGeom prst="rect">
            <a:avLst/>
          </a:prstGeom>
          <a:noFill/>
        </p:spPr>
      </p:pic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CE65C54F-4642-A1FA-A856-C9AAD189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F909B-CDDE-3763-21EA-50528CDED4FD}"/>
              </a:ext>
            </a:extLst>
          </p:cNvPr>
          <p:cNvSpPr/>
          <p:nvPr/>
        </p:nvSpPr>
        <p:spPr>
          <a:xfrm>
            <a:off x="2775097" y="1084521"/>
            <a:ext cx="4795283" cy="18606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B6672-8674-D282-53C1-64F7DA26EFE6}"/>
              </a:ext>
            </a:extLst>
          </p:cNvPr>
          <p:cNvSpPr/>
          <p:nvPr/>
        </p:nvSpPr>
        <p:spPr>
          <a:xfrm>
            <a:off x="6570921" y="1796902"/>
            <a:ext cx="5146158" cy="35087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DE5EC-4E1D-129C-1481-5797D34BA328}"/>
              </a:ext>
            </a:extLst>
          </p:cNvPr>
          <p:cNvSpPr/>
          <p:nvPr/>
        </p:nvSpPr>
        <p:spPr>
          <a:xfrm>
            <a:off x="6095999" y="1796901"/>
            <a:ext cx="3909237" cy="4156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9ABD-870D-CAA4-C300-97F04D6B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Aldhabi" panose="01000000000000000000" pitchFamily="2" charset="-78"/>
                <a:cs typeface="Aldhabi" panose="01000000000000000000" pitchFamily="2" charset="-78"/>
              </a:rPr>
              <a:t>cc</a:t>
            </a:r>
            <a:endParaRPr lang="en-IN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9" name="Content Placeholder 8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D23772A6-12C2-74FB-8879-E10C982C4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9748" r="4488" b="-2"/>
          <a:stretch/>
        </p:blipFill>
        <p:spPr>
          <a:xfrm>
            <a:off x="838200" y="1825625"/>
            <a:ext cx="5181600" cy="4351338"/>
          </a:xfrm>
          <a:noFill/>
        </p:spPr>
      </p:pic>
      <p:pic>
        <p:nvPicPr>
          <p:cNvPr id="11" name="Picture 10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ABA304BA-FF7B-EABF-99E0-97CEA4B5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77" r="5820" b="-2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A3667-6712-1C89-D658-57A8C8DE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1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/>
              <a:t>RESULT VISUALIZATION</a:t>
            </a:r>
            <a:br>
              <a:rPr lang="en-IN" b="1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704C1-E001-379A-75DF-DEE8722C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8" y="1825625"/>
            <a:ext cx="883520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PREPROCESSING – SAMPLE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B39618-F1BF-A9A3-BE62-D307A12E3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2" y="643557"/>
            <a:ext cx="11525864" cy="2189914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A06494E-E8C5-6361-7CBE-275392C34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837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</TotalTime>
  <Words>383</Words>
  <Application>Microsoft Office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Aldhabi</vt:lpstr>
      <vt:lpstr>Algerian</vt:lpstr>
      <vt:lpstr>Aptos</vt:lpstr>
      <vt:lpstr>Aptos Display</vt:lpstr>
      <vt:lpstr>Arial</vt:lpstr>
      <vt:lpstr>Calibri</vt:lpstr>
      <vt:lpstr>Office Theme</vt:lpstr>
      <vt:lpstr>Pneumonia-Detection-from-Chest-X-Ray-Images</vt:lpstr>
      <vt:lpstr>INTRODUCTION</vt:lpstr>
      <vt:lpstr>Methodology </vt:lpstr>
      <vt:lpstr>RESULTS</vt:lpstr>
      <vt:lpstr>PowerPoint Presentation</vt:lpstr>
      <vt:lpstr>cc</vt:lpstr>
      <vt:lpstr>RESULT VISUALIZATION </vt:lpstr>
      <vt:lpstr>PREPROCESSING – SAMPLE IMAGE</vt:lpstr>
      <vt:lpstr>Future Work </vt:lpstr>
      <vt:lpstr>CONCLUSION  This project demonstrates the effectiveness of Convolutional Neural Networks (CNNs) in detecting pneumonia from chest X-ray images. By automating the classification process into 'PNEUMONIA' and 'NORMAL' categories, it provides a valuable diagnostic aid that can support healthcare professionals—particularly in underserved areas. The model aims to enhance early detection, reduce diagnosis time, and contribute to more accessible medical care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umashankar pradhan</dc:creator>
  <cp:lastModifiedBy>umashankar pradhan</cp:lastModifiedBy>
  <cp:revision>1</cp:revision>
  <dcterms:created xsi:type="dcterms:W3CDTF">2025-04-21T05:39:27Z</dcterms:created>
  <dcterms:modified xsi:type="dcterms:W3CDTF">2025-04-23T17:17:32Z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